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Introduction to C++ Programming language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Lecture </a:t>
            </a:r>
            <a:r>
              <a:rPr lang="en-US" b="1" dirty="0" smtClean="0"/>
              <a:t># 02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6319759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Topics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Preprocessor </a:t>
            </a:r>
            <a:r>
              <a:rPr lang="en-US" b="1" dirty="0" smtClean="0"/>
              <a:t>Directives</a:t>
            </a:r>
          </a:p>
          <a:p>
            <a:r>
              <a:rPr lang="en-US" b="1" dirty="0" smtClean="0"/>
              <a:t>Header Files</a:t>
            </a:r>
            <a:endParaRPr lang="en-US" b="1" dirty="0"/>
          </a:p>
          <a:p>
            <a:r>
              <a:rPr lang="en-US" b="1" dirty="0"/>
              <a:t>Main ( ) Function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47160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Preprocessor Directives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C++ Preprocessor</a:t>
            </a:r>
            <a:r>
              <a:rPr lang="en-US" dirty="0"/>
              <a:t>. The </a:t>
            </a:r>
            <a:r>
              <a:rPr lang="en-US" b="1" dirty="0"/>
              <a:t>preprocessors</a:t>
            </a:r>
            <a:r>
              <a:rPr lang="en-US" dirty="0"/>
              <a:t> are the </a:t>
            </a:r>
            <a:r>
              <a:rPr lang="en-US" b="1" dirty="0"/>
              <a:t>directives</a:t>
            </a:r>
            <a:r>
              <a:rPr lang="en-US" dirty="0"/>
              <a:t>, which give instructions to the compiler to preprocess the information before actual compilation starts. All </a:t>
            </a:r>
            <a:r>
              <a:rPr lang="en-US" b="1" dirty="0"/>
              <a:t>preprocessor directives</a:t>
            </a:r>
            <a:r>
              <a:rPr lang="en-US" dirty="0"/>
              <a:t> begin with #, and only white-space characters may appear before a </a:t>
            </a:r>
            <a:r>
              <a:rPr lang="en-US" b="1" dirty="0"/>
              <a:t>preprocessor directive</a:t>
            </a:r>
            <a:r>
              <a:rPr lang="en-US" dirty="0"/>
              <a:t> on a 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32896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is preprocessor directives in C++ PPT?</a:t>
            </a:r>
          </a:p>
          <a:p>
            <a:r>
              <a:rPr lang="en-US" b="1" dirty="0"/>
              <a:t>Preprocessor directives</a:t>
            </a:r>
            <a:r>
              <a:rPr lang="en-US" dirty="0"/>
              <a:t> are lines included in the code of programs preceded by a hash sign ( # ). ... The </a:t>
            </a:r>
            <a:r>
              <a:rPr lang="en-US" b="1" dirty="0"/>
              <a:t>preprocessor</a:t>
            </a:r>
            <a:r>
              <a:rPr lang="en-US" dirty="0"/>
              <a:t> examines the code before actual compilation of code begins and resolves all these </a:t>
            </a:r>
            <a:r>
              <a:rPr lang="en-US" b="1" dirty="0"/>
              <a:t>directives</a:t>
            </a:r>
            <a:r>
              <a:rPr lang="en-US" dirty="0"/>
              <a:t> before any code is actually generated by regular statements.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50885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C/C++ Header File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C/C++ Header File</a:t>
            </a:r>
            <a:endParaRPr lang="en-US" dirty="0"/>
          </a:p>
          <a:p>
            <a:r>
              <a:rPr lang="en-US" dirty="0"/>
              <a:t>#include&lt;</a:t>
            </a:r>
            <a:r>
              <a:rPr lang="en-US" dirty="0" err="1"/>
              <a:t>stdio</a:t>
            </a:r>
            <a:r>
              <a:rPr lang="en-US" dirty="0"/>
              <a:t>. h&gt; (Standard input-output </a:t>
            </a:r>
            <a:r>
              <a:rPr lang="en-US" b="1" dirty="0"/>
              <a:t>header</a:t>
            </a:r>
            <a:r>
              <a:rPr lang="en-US" dirty="0"/>
              <a:t>) ...</a:t>
            </a:r>
          </a:p>
          <a:p>
            <a:r>
              <a:rPr lang="en-US" dirty="0"/>
              <a:t>#include&lt;string. h&gt; (String </a:t>
            </a:r>
            <a:r>
              <a:rPr lang="en-US" b="1" dirty="0"/>
              <a:t>header</a:t>
            </a:r>
            <a:r>
              <a:rPr lang="en-US" dirty="0"/>
              <a:t>) ...</a:t>
            </a:r>
          </a:p>
          <a:p>
            <a:r>
              <a:rPr lang="en-US" dirty="0"/>
              <a:t>#include&lt;</a:t>
            </a:r>
            <a:r>
              <a:rPr lang="en-US" dirty="0" err="1"/>
              <a:t>conio</a:t>
            </a:r>
            <a:r>
              <a:rPr lang="en-US" dirty="0"/>
              <a:t>. h&gt; (Console input-output </a:t>
            </a:r>
            <a:r>
              <a:rPr lang="en-US" b="1" dirty="0"/>
              <a:t>header</a:t>
            </a:r>
            <a:r>
              <a:rPr lang="en-US" dirty="0"/>
              <a:t>) ...</a:t>
            </a:r>
          </a:p>
          <a:p>
            <a:r>
              <a:rPr lang="en-US" dirty="0"/>
              <a:t>#include&lt;</a:t>
            </a:r>
            <a:r>
              <a:rPr lang="en-US" dirty="0" err="1"/>
              <a:t>stdlib</a:t>
            </a:r>
            <a:r>
              <a:rPr lang="en-US" dirty="0"/>
              <a:t>. h&gt; (Standard library </a:t>
            </a:r>
            <a:r>
              <a:rPr lang="en-US" b="1" dirty="0"/>
              <a:t>header</a:t>
            </a:r>
            <a:r>
              <a:rPr lang="en-US" dirty="0"/>
              <a:t>) ...</a:t>
            </a:r>
          </a:p>
          <a:p>
            <a:r>
              <a:rPr lang="en-US" dirty="0"/>
              <a:t>#include&lt;math. h&gt; (Math </a:t>
            </a:r>
            <a:r>
              <a:rPr lang="en-US" b="1" dirty="0"/>
              <a:t>header</a:t>
            </a:r>
            <a:r>
              <a:rPr lang="en-US" dirty="0"/>
              <a:t> ) ...</a:t>
            </a:r>
          </a:p>
          <a:p>
            <a:r>
              <a:rPr lang="en-US" dirty="0"/>
              <a:t>#include&lt;</a:t>
            </a:r>
            <a:r>
              <a:rPr lang="en-US" dirty="0" err="1"/>
              <a:t>ctype</a:t>
            </a:r>
            <a:r>
              <a:rPr lang="en-US" dirty="0"/>
              <a:t>. h&gt;(Character type </a:t>
            </a:r>
            <a:r>
              <a:rPr lang="en-US" b="1" dirty="0"/>
              <a:t>header</a:t>
            </a:r>
            <a:r>
              <a:rPr lang="en-US" dirty="0"/>
              <a:t>) ...</a:t>
            </a:r>
          </a:p>
          <a:p>
            <a:r>
              <a:rPr lang="en-US" dirty="0"/>
              <a:t>#include&lt;time. h&gt;(Time </a:t>
            </a:r>
            <a:r>
              <a:rPr lang="en-US" b="1" dirty="0"/>
              <a:t>header</a:t>
            </a:r>
            <a:r>
              <a:rPr lang="en-US" dirty="0"/>
              <a:t>) ...</a:t>
            </a:r>
          </a:p>
          <a:p>
            <a:r>
              <a:rPr lang="en-US" dirty="0"/>
              <a:t>#include&lt;assert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68811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main</a:t>
            </a:r>
            <a:r>
              <a:rPr lang="en-US" dirty="0"/>
              <a:t>() </a:t>
            </a:r>
            <a:r>
              <a:rPr lang="en-US" b="1" dirty="0"/>
              <a:t>Function</a:t>
            </a:r>
            <a:r>
              <a:rPr lang="en-US" dirty="0"/>
              <a:t> in C++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main</a:t>
            </a:r>
            <a:r>
              <a:rPr lang="en-US" dirty="0"/>
              <a:t>() </a:t>
            </a:r>
            <a:r>
              <a:rPr lang="en-US" b="1" dirty="0"/>
              <a:t>Function</a:t>
            </a:r>
            <a:r>
              <a:rPr lang="en-US" dirty="0"/>
              <a:t> in C++</a:t>
            </a:r>
          </a:p>
          <a:p>
            <a:r>
              <a:rPr lang="en-US" b="1" dirty="0"/>
              <a:t>main</a:t>
            </a:r>
            <a:r>
              <a:rPr lang="en-US" dirty="0"/>
              <a:t>() </a:t>
            </a:r>
            <a:r>
              <a:rPr lang="en-US" b="1" dirty="0"/>
              <a:t>function</a:t>
            </a:r>
            <a:r>
              <a:rPr lang="en-US" dirty="0"/>
              <a:t> is the entry point of any </a:t>
            </a:r>
            <a:r>
              <a:rPr lang="en-US" b="1" dirty="0"/>
              <a:t>C++</a:t>
            </a:r>
            <a:r>
              <a:rPr lang="en-US" dirty="0"/>
              <a:t> program. It is the point at which execution of program is started. When a </a:t>
            </a:r>
            <a:r>
              <a:rPr lang="en-US" b="1" dirty="0"/>
              <a:t>C++</a:t>
            </a:r>
            <a:r>
              <a:rPr lang="en-US" dirty="0"/>
              <a:t> program is executed, the execution control goes directly to the </a:t>
            </a:r>
            <a:r>
              <a:rPr lang="en-US" b="1" dirty="0"/>
              <a:t>main</a:t>
            </a:r>
            <a:r>
              <a:rPr lang="en-US" dirty="0"/>
              <a:t>() </a:t>
            </a:r>
            <a:r>
              <a:rPr lang="en-US" b="1" dirty="0"/>
              <a:t>function</a:t>
            </a:r>
            <a:r>
              <a:rPr lang="en-US" dirty="0"/>
              <a:t>. Every </a:t>
            </a:r>
            <a:r>
              <a:rPr lang="en-US" b="1" dirty="0"/>
              <a:t>C++</a:t>
            </a:r>
            <a:r>
              <a:rPr lang="en-US" dirty="0"/>
              <a:t> program have a </a:t>
            </a:r>
            <a:r>
              <a:rPr lang="en-US" b="1" dirty="0"/>
              <a:t>main</a:t>
            </a:r>
            <a:r>
              <a:rPr lang="en-US" dirty="0"/>
              <a:t>() </a:t>
            </a:r>
            <a:r>
              <a:rPr lang="en-US" b="1" dirty="0"/>
              <a:t>function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04525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is a function in C++ with example?</a:t>
            </a:r>
          </a:p>
          <a:p>
            <a:r>
              <a:rPr lang="en-US" dirty="0"/>
              <a:t>A </a:t>
            </a:r>
            <a:r>
              <a:rPr lang="en-US" b="1" dirty="0"/>
              <a:t>function</a:t>
            </a:r>
            <a:r>
              <a:rPr lang="en-US" dirty="0"/>
              <a:t> is block of code which is used to perform a particular task, for </a:t>
            </a:r>
            <a:r>
              <a:rPr lang="en-US" b="1" dirty="0"/>
              <a:t>example</a:t>
            </a:r>
            <a:r>
              <a:rPr lang="en-US" dirty="0"/>
              <a:t> let's say you are writing a large </a:t>
            </a:r>
            <a:r>
              <a:rPr lang="en-US" b="1" dirty="0"/>
              <a:t>C++</a:t>
            </a:r>
            <a:r>
              <a:rPr lang="en-US" dirty="0"/>
              <a:t> program and in that program you want to do a particular task several number of times, like displaying value from 1 to 10, in order to do that you have to write few lines of code and you need to 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804388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</TotalTime>
  <Words>67</Words>
  <Application>Microsoft Office PowerPoint</Application>
  <PresentationFormat>On-screen Show (4:3)</PresentationFormat>
  <Paragraphs>25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Flow</vt:lpstr>
      <vt:lpstr>Introduction to C++ Programming language</vt:lpstr>
      <vt:lpstr>Topics</vt:lpstr>
      <vt:lpstr>Preprocessor Directives </vt:lpstr>
      <vt:lpstr>PowerPoint Presentation</vt:lpstr>
      <vt:lpstr>C/C++ Header File </vt:lpstr>
      <vt:lpstr>main() Function in C++ 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C++ Programming language</dc:title>
  <dc:creator>alia munawar</dc:creator>
  <cp:lastModifiedBy>Alia manawar</cp:lastModifiedBy>
  <cp:revision>2</cp:revision>
  <dcterms:created xsi:type="dcterms:W3CDTF">2006-08-16T00:00:00Z</dcterms:created>
  <dcterms:modified xsi:type="dcterms:W3CDTF">2020-04-08T16:27:34Z</dcterms:modified>
</cp:coreProperties>
</file>